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72" r:id="rId5"/>
    <p:sldId id="274" r:id="rId6"/>
    <p:sldId id="276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owerpointhintergrund.com/uploads/2017/08/school-education-powerpoint-templates-presentation-powerpoint--16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70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259632" y="2204864"/>
            <a:ext cx="63774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Русская литература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III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08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owerpointhintergrund.com/uploads/2017/08/school-education-powerpoint-templates-presentation-powerpoint--16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70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116632"/>
            <a:ext cx="7776864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Обсудите пословицы</a:t>
            </a:r>
          </a:p>
          <a:p>
            <a:pPr algn="ctr"/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002060"/>
                </a:solidFill>
              </a:rPr>
              <a:t>Как аукнется, так и откликнется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3600" b="1" dirty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002060"/>
                </a:solidFill>
              </a:rPr>
              <a:t> Долг платежом красен.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002060"/>
                </a:solidFill>
              </a:rPr>
              <a:t>Делай другим добро – будешь сам без беды.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81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owerpointhintergrund.com/uploads/2017/08/school-education-powerpoint-templates-presentation-powerpoint--16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702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tihi.ru/pics/2011/01/13/509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22" y="1700808"/>
            <a:ext cx="3102189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m0-tub-by.yandex.net/i?id=ee95b96dcd9076c20c1ac31d63ac8b39-sr&amp;n=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59422"/>
            <a:ext cx="3007227" cy="33537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39552" y="332656"/>
            <a:ext cx="78317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Какая?                 Какой?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452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owerpointhintergrund.com/uploads/2017/08/school-education-powerpoint-templates-presentation-powerpoint--16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27" y="0"/>
            <a:ext cx="9144000" cy="70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476672"/>
            <a:ext cx="8640960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Информация о домашнем задании</a:t>
            </a:r>
          </a:p>
          <a:p>
            <a:pPr algn="ctr"/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с. 47 – 50, </a:t>
            </a:r>
            <a:r>
              <a:rPr lang="ru-RU" sz="3200" b="1" dirty="0" smtClean="0">
                <a:solidFill>
                  <a:srgbClr val="002060"/>
                </a:solidFill>
              </a:rPr>
              <a:t>перечитать </a:t>
            </a:r>
            <a:r>
              <a:rPr lang="ru-RU" sz="3200" b="1" dirty="0">
                <a:solidFill>
                  <a:srgbClr val="002060"/>
                </a:solidFill>
              </a:rPr>
              <a:t>басни. Подготовить чтение по ролям басни «Белка и волк».</a:t>
            </a:r>
          </a:p>
          <a:p>
            <a:pPr algn="ctr"/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286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owerpointhintergrund.com/uploads/2017/08/school-education-powerpoint-templates-presentation-powerpoint--16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70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971601" y="332656"/>
            <a:ext cx="6354492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Каким был урок?</a:t>
            </a:r>
          </a:p>
          <a:p>
            <a:pPr algn="ctr"/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600" b="1" dirty="0" smtClean="0">
                <a:solidFill>
                  <a:srgbClr val="002060"/>
                </a:solidFill>
              </a:rPr>
              <a:t>- скучным;</a:t>
            </a:r>
            <a:endParaRPr lang="ru-RU" sz="3600" b="1" dirty="0">
              <a:solidFill>
                <a:srgbClr val="002060"/>
              </a:solidFill>
            </a:endParaRPr>
          </a:p>
          <a:p>
            <a:r>
              <a:rPr lang="ru-RU" sz="3600" b="1" dirty="0">
                <a:solidFill>
                  <a:srgbClr val="002060"/>
                </a:solidFill>
              </a:rPr>
              <a:t>- интересным;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- познавательным;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- обычным;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- поучительным.</a:t>
            </a:r>
          </a:p>
          <a:p>
            <a:pPr algn="ctr"/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853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owerpointhintergrund.com/uploads/2017/08/school-education-powerpoint-templates-presentation-powerpoint--16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70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971601" y="692697"/>
            <a:ext cx="549403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лишнее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(о басне)</a:t>
            </a:r>
          </a:p>
          <a:p>
            <a:pPr algn="ctr"/>
            <a:endParaRPr lang="ru-RU" sz="24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-похожа на сказку;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-действующие лица – животные, но </a:t>
            </a:r>
            <a:r>
              <a:rPr lang="ru-RU" sz="2400" dirty="0" smtClean="0">
                <a:solidFill>
                  <a:srgbClr val="002060"/>
                </a:solidFill>
              </a:rPr>
              <a:t>подразумеваются </a:t>
            </a:r>
            <a:r>
              <a:rPr lang="ru-RU" sz="2400" dirty="0">
                <a:solidFill>
                  <a:srgbClr val="002060"/>
                </a:solidFill>
              </a:rPr>
              <a:t>люди;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-высмеивает пороки людей (ирония);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-есть мораль;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-повествуется о каком-либо историческом событии в форме сказки</a:t>
            </a:r>
            <a:endParaRPr lang="ru-RU" sz="2400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699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owerpointhintergrund.com/uploads/2017/08/school-education-powerpoint-templates-presentation-powerpoint--16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20"/>
            <a:ext cx="9395520" cy="702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Рисунок 1" descr="img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0" r="22319" b="54313"/>
          <a:stretch/>
        </p:blipFill>
        <p:spPr bwMode="auto">
          <a:xfrm>
            <a:off x="2402006" y="583649"/>
            <a:ext cx="2924947" cy="101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918" y="4005063"/>
            <a:ext cx="5261997" cy="304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8130" y="1412122"/>
            <a:ext cx="1275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рвался</a:t>
            </a:r>
          </a:p>
          <a:p>
            <a:r>
              <a:rPr lang="ru-RU" sz="2400" b="1" dirty="0" smtClean="0"/>
              <a:t>метался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39430" y="1596789"/>
            <a:ext cx="1567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издевался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42631" y="1781455"/>
            <a:ext cx="29970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Помог герою?</a:t>
            </a:r>
          </a:p>
          <a:p>
            <a:r>
              <a:rPr lang="ru-RU" sz="2400" b="1" dirty="0" smtClean="0"/>
              <a:t>Что тогда случилось?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32904" y="2704785"/>
            <a:ext cx="2544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А если бы помог?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58130" y="443888"/>
            <a:ext cx="1007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ч</a:t>
            </a:r>
            <a:r>
              <a:rPr lang="ru-RU" sz="3600" b="1" dirty="0" smtClean="0"/>
              <a:t>иж</a:t>
            </a:r>
            <a:endParaRPr lang="ru-RU" sz="3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36096" y="443888"/>
            <a:ext cx="1570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 </a:t>
            </a:r>
            <a:r>
              <a:rPr lang="ru-RU" sz="3600" b="1" dirty="0" smtClean="0"/>
              <a:t>голубь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52780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owerpointhintergrund.com/uploads/2017/08/school-education-powerpoint-templates-presentation-powerpoint--16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261" y="-547366"/>
            <a:ext cx="9234261" cy="740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900igr.net/up/datas/77306/00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7" r="40204"/>
          <a:stretch/>
        </p:blipFill>
        <p:spPr bwMode="auto">
          <a:xfrm>
            <a:off x="251520" y="1768412"/>
            <a:ext cx="3402260" cy="43060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39552" y="188640"/>
            <a:ext cx="80648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Лев Николаевич Толстой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1828 -  1910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2060848"/>
            <a:ext cx="482453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«Стрекоза и муравьи»</a:t>
            </a:r>
          </a:p>
          <a:p>
            <a:pPr algn="ctr"/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«Муравей и Голубка»</a:t>
            </a:r>
          </a:p>
          <a:p>
            <a:pPr algn="ctr"/>
            <a:endParaRPr lang="ru-RU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«Белка и волк»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138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owerpointhintergrund.com/uploads/2017/08/school-education-powerpoint-templates-presentation-powerpoint--16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619673" y="116632"/>
            <a:ext cx="5336988" cy="53553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 навигатор</a:t>
            </a:r>
          </a:p>
          <a:p>
            <a:pPr algn="ctr"/>
            <a:endParaRPr lang="ru-RU" sz="2400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</a:rPr>
              <a:t>расширим представления о басне как жанре; 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познакомимся </a:t>
            </a:r>
            <a:r>
              <a:rPr lang="ru-RU" sz="2400" dirty="0">
                <a:solidFill>
                  <a:srgbClr val="002060"/>
                </a:solidFill>
              </a:rPr>
              <a:t>с новым автором и его произведениями; 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будем </a:t>
            </a:r>
            <a:r>
              <a:rPr lang="ru-RU" sz="2400" dirty="0">
                <a:solidFill>
                  <a:srgbClr val="002060"/>
                </a:solidFill>
              </a:rPr>
              <a:t>характеризовать героев по их словам, поступкам; 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учиться </a:t>
            </a:r>
            <a:r>
              <a:rPr lang="ru-RU" sz="2400" dirty="0">
                <a:solidFill>
                  <a:srgbClr val="002060"/>
                </a:solidFill>
              </a:rPr>
              <a:t>читать басни правильно, </a:t>
            </a:r>
            <a:r>
              <a:rPr lang="ru-RU" sz="2400" dirty="0" smtClean="0">
                <a:solidFill>
                  <a:srgbClr val="002060"/>
                </a:solidFill>
              </a:rPr>
              <a:t>выразительно.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601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owerpointhintergrund.com/uploads/2017/08/school-education-powerpoint-templates-presentation-powerpoint--16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603448"/>
            <a:ext cx="9180512" cy="7632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ppthub.ru/uploads/files/img/part_2/faha/slide_1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1" t="16841" r="7381" b="34237"/>
          <a:stretch/>
        </p:blipFill>
        <p:spPr bwMode="auto">
          <a:xfrm>
            <a:off x="1187624" y="1537854"/>
            <a:ext cx="5976664" cy="46994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188640"/>
            <a:ext cx="81473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Лев Толстой среди детей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454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owerpointhintergrund.com/uploads/2017/08/school-education-powerpoint-templates-presentation-powerpoint--16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70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116632"/>
            <a:ext cx="77043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«Стрекоза и муравьи»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http://www.planetaskazok.ru/images/stories/tolstoyL/1/12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5904656" cy="5040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78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owerpointhintergrund.com/uploads/2017/08/school-education-powerpoint-templates-presentation-powerpoint--16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70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188641"/>
            <a:ext cx="81909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Стрекоза             муравьи</a:t>
            </a:r>
          </a:p>
          <a:p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Какая?                 Какие?  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http://cdn01.ru/files/users/images/ff/ee/ffee62243351ad23d09e77bba8a5213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5688631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526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owerpointhintergrund.com/uploads/2017/08/school-education-powerpoint-templates-presentation-powerpoint--16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70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74384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«Муравей и голубка»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http://vseskazki.su/images/russkazka/lev-tolstoi/muravej-i-golubk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6552728" cy="4824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37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207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windows 2</cp:lastModifiedBy>
  <cp:revision>16</cp:revision>
  <dcterms:created xsi:type="dcterms:W3CDTF">2018-02-12T07:10:20Z</dcterms:created>
  <dcterms:modified xsi:type="dcterms:W3CDTF">2018-02-15T16:17:47Z</dcterms:modified>
</cp:coreProperties>
</file>